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6" r:id="rId3"/>
    <p:sldId id="289" r:id="rId4"/>
    <p:sldId id="277" r:id="rId5"/>
    <p:sldId id="262" r:id="rId6"/>
    <p:sldId id="263" r:id="rId7"/>
    <p:sldId id="264" r:id="rId8"/>
    <p:sldId id="267" r:id="rId9"/>
    <p:sldId id="288" r:id="rId10"/>
    <p:sldId id="280" r:id="rId11"/>
    <p:sldId id="268" r:id="rId12"/>
    <p:sldId id="269" r:id="rId13"/>
    <p:sldId id="270" r:id="rId14"/>
    <p:sldId id="271" r:id="rId15"/>
    <p:sldId id="273" r:id="rId16"/>
    <p:sldId id="282" r:id="rId17"/>
    <p:sldId id="281" r:id="rId18"/>
    <p:sldId id="287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80" d="100"/>
          <a:sy n="80" d="100"/>
        </p:scale>
        <p:origin x="-2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8266CD-EBC4-4B19-B297-AA1A8995AF9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CD1F00-74F9-4409-A41C-2C63F5EE153F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bn-BD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r>
            <a:rPr lang="bn-BD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) </a:t>
          </a:r>
          <a:r>
            <a:rPr lang="en-US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r>
            <a:rPr lang="en-US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এন্টিভাইরাস</a:t>
          </a:r>
          <a:r>
            <a:rPr lang="en-US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ব্যাখ্যা</a:t>
          </a:r>
          <a:endParaRPr lang="en-US" dirty="0" smtClean="0">
            <a:solidFill>
              <a:srgbClr val="D75B0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BD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r>
            <a:rPr lang="bn-BD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 পারবে;</a:t>
          </a:r>
          <a:endParaRPr lang="en-US" dirty="0"/>
        </a:p>
      </dgm:t>
    </dgm:pt>
    <dgm:pt modelId="{89A4850D-C4B3-430E-A3DC-40D975B09A80}" type="parTrans" cxnId="{DF0F2100-B472-4A66-AEF6-BCDFAC6D9911}">
      <dgm:prSet/>
      <dgm:spPr/>
      <dgm:t>
        <a:bodyPr/>
        <a:lstStyle/>
        <a:p>
          <a:endParaRPr lang="en-US"/>
        </a:p>
      </dgm:t>
    </dgm:pt>
    <dgm:pt modelId="{2B12CE5C-3EFF-4CFA-AF83-B20D9DDD297D}" type="sibTrans" cxnId="{DF0F2100-B472-4A66-AEF6-BCDFAC6D9911}">
      <dgm:prSet/>
      <dgm:spPr/>
      <dgm:t>
        <a:bodyPr/>
        <a:lstStyle/>
        <a:p>
          <a:endParaRPr lang="en-US"/>
        </a:p>
      </dgm:t>
    </dgm:pt>
    <dgm:pt modelId="{A2B76FE5-0C6F-4F24-868F-570109E6EDD5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 </a:t>
          </a:r>
          <a:r>
            <a:rPr lang="bn-BD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r>
            <a:rPr lang="bn-BD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)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আইসিটি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পণ্যে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endParaRPr lang="en-US" dirty="0" smtClean="0">
            <a:solidFill>
              <a:srgbClr val="BE12AA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সনাক্ত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;</a:t>
          </a:r>
          <a:endParaRPr lang="en-US" dirty="0"/>
        </a:p>
      </dgm:t>
    </dgm:pt>
    <dgm:pt modelId="{E0F52689-6294-4013-9403-698D891AF621}" type="parTrans" cxnId="{B0D2CF61-770A-4930-9D5D-2C29B976616D}">
      <dgm:prSet/>
      <dgm:spPr/>
      <dgm:t>
        <a:bodyPr/>
        <a:lstStyle/>
        <a:p>
          <a:endParaRPr lang="en-US"/>
        </a:p>
      </dgm:t>
    </dgm:pt>
    <dgm:pt modelId="{99D4585C-7184-4AFC-8DD4-CE2E735EA7C5}" type="sibTrans" cxnId="{B0D2CF61-770A-4930-9D5D-2C29B976616D}">
      <dgm:prSet/>
      <dgm:spPr/>
      <dgm:t>
        <a:bodyPr/>
        <a:lstStyle/>
        <a:p>
          <a:endParaRPr lang="en-US"/>
        </a:p>
      </dgm:t>
    </dgm:pt>
    <dgm:pt modelId="{D0A46FD5-2730-4F63-BD2B-2B997E7DB82B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bn-BD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r>
            <a:rPr lang="bn-BD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এন্টিভাইরাসের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জানতে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solidFill>
              <a:schemeClr val="bg1"/>
            </a:solidFill>
          </a:endParaRPr>
        </a:p>
      </dgm:t>
    </dgm:pt>
    <dgm:pt modelId="{7C672C59-F0DE-47D8-B4B1-06EC959BEE26}" type="parTrans" cxnId="{22C6461B-BBBD-41EE-8373-9D1DB1162EAD}">
      <dgm:prSet/>
      <dgm:spPr/>
      <dgm:t>
        <a:bodyPr/>
        <a:lstStyle/>
        <a:p>
          <a:endParaRPr lang="en-US"/>
        </a:p>
      </dgm:t>
    </dgm:pt>
    <dgm:pt modelId="{B4A1FBD8-6C39-4016-9F60-2B3390C4E785}" type="sibTrans" cxnId="{22C6461B-BBBD-41EE-8373-9D1DB1162EAD}">
      <dgm:prSet/>
      <dgm:spPr/>
      <dgm:t>
        <a:bodyPr/>
        <a:lstStyle/>
        <a:p>
          <a:endParaRPr lang="en-US"/>
        </a:p>
      </dgm:t>
    </dgm:pt>
    <dgm:pt modelId="{0CFEB31A-7941-42C2-8CC3-39C3B407F254}" type="pres">
      <dgm:prSet presAssocID="{AC8266CD-EBC4-4B19-B297-AA1A8995AF9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A64034-99CE-4025-A6A0-1A388CB11A32}" type="pres">
      <dgm:prSet presAssocID="{A9CD1F00-74F9-4409-A41C-2C63F5EE153F}" presName="comp" presStyleCnt="0"/>
      <dgm:spPr/>
    </dgm:pt>
    <dgm:pt modelId="{9354F8CF-B626-4ACF-B392-07E2193FDA06}" type="pres">
      <dgm:prSet presAssocID="{A9CD1F00-74F9-4409-A41C-2C63F5EE153F}" presName="box" presStyleLbl="node1" presStyleIdx="0" presStyleCnt="3" custLinFactNeighborX="1980" custLinFactNeighborY="5303"/>
      <dgm:spPr/>
      <dgm:t>
        <a:bodyPr/>
        <a:lstStyle/>
        <a:p>
          <a:endParaRPr lang="en-US"/>
        </a:p>
      </dgm:t>
    </dgm:pt>
    <dgm:pt modelId="{F7F8A218-8775-49FF-AFDC-70D47035E4D1}" type="pres">
      <dgm:prSet presAssocID="{A9CD1F00-74F9-4409-A41C-2C63F5EE153F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81F17480-227D-4B7B-BE8A-6D0A249353C5}" type="pres">
      <dgm:prSet presAssocID="{A9CD1F00-74F9-4409-A41C-2C63F5EE153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8BADA-4017-40DE-9131-78D24E977A4A}" type="pres">
      <dgm:prSet presAssocID="{2B12CE5C-3EFF-4CFA-AF83-B20D9DDD297D}" presName="spacer" presStyleCnt="0"/>
      <dgm:spPr/>
    </dgm:pt>
    <dgm:pt modelId="{A37422C6-265E-4FD7-87D0-6A4E35DE1E58}" type="pres">
      <dgm:prSet presAssocID="{A2B76FE5-0C6F-4F24-868F-570109E6EDD5}" presName="comp" presStyleCnt="0"/>
      <dgm:spPr/>
    </dgm:pt>
    <dgm:pt modelId="{FA86D5C2-A3E2-41D0-A51B-985F3A5E8E0A}" type="pres">
      <dgm:prSet presAssocID="{A2B76FE5-0C6F-4F24-868F-570109E6EDD5}" presName="box" presStyleLbl="node1" presStyleIdx="1" presStyleCnt="3"/>
      <dgm:spPr/>
      <dgm:t>
        <a:bodyPr/>
        <a:lstStyle/>
        <a:p>
          <a:endParaRPr lang="en-US"/>
        </a:p>
      </dgm:t>
    </dgm:pt>
    <dgm:pt modelId="{19FAA3A6-3190-4424-A1BB-A1C50DABFF15}" type="pres">
      <dgm:prSet presAssocID="{A2B76FE5-0C6F-4F24-868F-570109E6EDD5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CE9BB69E-7C9E-499B-A73F-81B233D3A6F2}" type="pres">
      <dgm:prSet presAssocID="{A2B76FE5-0C6F-4F24-868F-570109E6EDD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95B4F-D8B6-41C0-9E03-73B00BA69FD4}" type="pres">
      <dgm:prSet presAssocID="{99D4585C-7184-4AFC-8DD4-CE2E735EA7C5}" presName="spacer" presStyleCnt="0"/>
      <dgm:spPr/>
    </dgm:pt>
    <dgm:pt modelId="{874ADCF9-3112-4E19-A604-4B10241B7838}" type="pres">
      <dgm:prSet presAssocID="{D0A46FD5-2730-4F63-BD2B-2B997E7DB82B}" presName="comp" presStyleCnt="0"/>
      <dgm:spPr/>
    </dgm:pt>
    <dgm:pt modelId="{CDEA8678-426A-461E-8E40-66D52BFE0DB1}" type="pres">
      <dgm:prSet presAssocID="{D0A46FD5-2730-4F63-BD2B-2B997E7DB82B}" presName="box" presStyleLbl="node1" presStyleIdx="2" presStyleCnt="3"/>
      <dgm:spPr/>
      <dgm:t>
        <a:bodyPr/>
        <a:lstStyle/>
        <a:p>
          <a:endParaRPr lang="en-US"/>
        </a:p>
      </dgm:t>
    </dgm:pt>
    <dgm:pt modelId="{E2A12DFE-BAC8-4217-AEE6-278A93F23135}" type="pres">
      <dgm:prSet presAssocID="{D0A46FD5-2730-4F63-BD2B-2B997E7DB82B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5068DA74-1B63-44F0-A17A-72ABAECE4DF5}" type="pres">
      <dgm:prSet presAssocID="{D0A46FD5-2730-4F63-BD2B-2B997E7DB82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D2CF61-770A-4930-9D5D-2C29B976616D}" srcId="{AC8266CD-EBC4-4B19-B297-AA1A8995AF93}" destId="{A2B76FE5-0C6F-4F24-868F-570109E6EDD5}" srcOrd="1" destOrd="0" parTransId="{E0F52689-6294-4013-9403-698D891AF621}" sibTransId="{99D4585C-7184-4AFC-8DD4-CE2E735EA7C5}"/>
    <dgm:cxn modelId="{019C72E9-5A08-4336-BAF1-E3C65CE56F44}" type="presOf" srcId="{A2B76FE5-0C6F-4F24-868F-570109E6EDD5}" destId="{CE9BB69E-7C9E-499B-A73F-81B233D3A6F2}" srcOrd="1" destOrd="0" presId="urn:microsoft.com/office/officeart/2005/8/layout/vList4#1"/>
    <dgm:cxn modelId="{97E2F525-33D3-4ED2-ABC5-627F815ECCD5}" type="presOf" srcId="{D0A46FD5-2730-4F63-BD2B-2B997E7DB82B}" destId="{CDEA8678-426A-461E-8E40-66D52BFE0DB1}" srcOrd="0" destOrd="0" presId="urn:microsoft.com/office/officeart/2005/8/layout/vList4#1"/>
    <dgm:cxn modelId="{19C49A09-24B9-4C9F-A9B0-273E213BACE5}" type="presOf" srcId="{A9CD1F00-74F9-4409-A41C-2C63F5EE153F}" destId="{81F17480-227D-4B7B-BE8A-6D0A249353C5}" srcOrd="1" destOrd="0" presId="urn:microsoft.com/office/officeart/2005/8/layout/vList4#1"/>
    <dgm:cxn modelId="{F04E52F6-C7E8-4C62-B885-0429372AA010}" type="presOf" srcId="{A2B76FE5-0C6F-4F24-868F-570109E6EDD5}" destId="{FA86D5C2-A3E2-41D0-A51B-985F3A5E8E0A}" srcOrd="0" destOrd="0" presId="urn:microsoft.com/office/officeart/2005/8/layout/vList4#1"/>
    <dgm:cxn modelId="{22C6461B-BBBD-41EE-8373-9D1DB1162EAD}" srcId="{AC8266CD-EBC4-4B19-B297-AA1A8995AF93}" destId="{D0A46FD5-2730-4F63-BD2B-2B997E7DB82B}" srcOrd="2" destOrd="0" parTransId="{7C672C59-F0DE-47D8-B4B1-06EC959BEE26}" sibTransId="{B4A1FBD8-6C39-4016-9F60-2B3390C4E785}"/>
    <dgm:cxn modelId="{6C1CC9E0-2A7E-458A-8BD7-261F6DABFF66}" type="presOf" srcId="{AC8266CD-EBC4-4B19-B297-AA1A8995AF93}" destId="{0CFEB31A-7941-42C2-8CC3-39C3B407F254}" srcOrd="0" destOrd="0" presId="urn:microsoft.com/office/officeart/2005/8/layout/vList4#1"/>
    <dgm:cxn modelId="{20847590-F811-4224-882C-FB59BCE563C1}" type="presOf" srcId="{D0A46FD5-2730-4F63-BD2B-2B997E7DB82B}" destId="{5068DA74-1B63-44F0-A17A-72ABAECE4DF5}" srcOrd="1" destOrd="0" presId="urn:microsoft.com/office/officeart/2005/8/layout/vList4#1"/>
    <dgm:cxn modelId="{6F3AB2C7-D753-4E85-95B2-E243777C9558}" type="presOf" srcId="{A9CD1F00-74F9-4409-A41C-2C63F5EE153F}" destId="{9354F8CF-B626-4ACF-B392-07E2193FDA06}" srcOrd="0" destOrd="0" presId="urn:microsoft.com/office/officeart/2005/8/layout/vList4#1"/>
    <dgm:cxn modelId="{DF0F2100-B472-4A66-AEF6-BCDFAC6D9911}" srcId="{AC8266CD-EBC4-4B19-B297-AA1A8995AF93}" destId="{A9CD1F00-74F9-4409-A41C-2C63F5EE153F}" srcOrd="0" destOrd="0" parTransId="{89A4850D-C4B3-430E-A3DC-40D975B09A80}" sibTransId="{2B12CE5C-3EFF-4CFA-AF83-B20D9DDD297D}"/>
    <dgm:cxn modelId="{7B21292D-7EFD-4F61-AC42-7AE21871616A}" type="presParOf" srcId="{0CFEB31A-7941-42C2-8CC3-39C3B407F254}" destId="{68A64034-99CE-4025-A6A0-1A388CB11A32}" srcOrd="0" destOrd="0" presId="urn:microsoft.com/office/officeart/2005/8/layout/vList4#1"/>
    <dgm:cxn modelId="{85600B3E-C343-452C-A2A9-77B4A3D6AC88}" type="presParOf" srcId="{68A64034-99CE-4025-A6A0-1A388CB11A32}" destId="{9354F8CF-B626-4ACF-B392-07E2193FDA06}" srcOrd="0" destOrd="0" presId="urn:microsoft.com/office/officeart/2005/8/layout/vList4#1"/>
    <dgm:cxn modelId="{3C851F5F-6069-4C75-8410-4BC5243F11A0}" type="presParOf" srcId="{68A64034-99CE-4025-A6A0-1A388CB11A32}" destId="{F7F8A218-8775-49FF-AFDC-70D47035E4D1}" srcOrd="1" destOrd="0" presId="urn:microsoft.com/office/officeart/2005/8/layout/vList4#1"/>
    <dgm:cxn modelId="{6231A2AB-AC62-47C6-B845-06A750F22755}" type="presParOf" srcId="{68A64034-99CE-4025-A6A0-1A388CB11A32}" destId="{81F17480-227D-4B7B-BE8A-6D0A249353C5}" srcOrd="2" destOrd="0" presId="urn:microsoft.com/office/officeart/2005/8/layout/vList4#1"/>
    <dgm:cxn modelId="{3EFC4827-4AEF-4AAF-B638-4FD34D9EAC10}" type="presParOf" srcId="{0CFEB31A-7941-42C2-8CC3-39C3B407F254}" destId="{6B48BADA-4017-40DE-9131-78D24E977A4A}" srcOrd="1" destOrd="0" presId="urn:microsoft.com/office/officeart/2005/8/layout/vList4#1"/>
    <dgm:cxn modelId="{F4712785-22A4-45A0-B1A1-4A8C057D6C86}" type="presParOf" srcId="{0CFEB31A-7941-42C2-8CC3-39C3B407F254}" destId="{A37422C6-265E-4FD7-87D0-6A4E35DE1E58}" srcOrd="2" destOrd="0" presId="urn:microsoft.com/office/officeart/2005/8/layout/vList4#1"/>
    <dgm:cxn modelId="{1F491C31-FC5C-45EA-83AB-8358745F21B2}" type="presParOf" srcId="{A37422C6-265E-4FD7-87D0-6A4E35DE1E58}" destId="{FA86D5C2-A3E2-41D0-A51B-985F3A5E8E0A}" srcOrd="0" destOrd="0" presId="urn:microsoft.com/office/officeart/2005/8/layout/vList4#1"/>
    <dgm:cxn modelId="{A1A954F5-4191-4E33-A719-D9273B715C26}" type="presParOf" srcId="{A37422C6-265E-4FD7-87D0-6A4E35DE1E58}" destId="{19FAA3A6-3190-4424-A1BB-A1C50DABFF15}" srcOrd="1" destOrd="0" presId="urn:microsoft.com/office/officeart/2005/8/layout/vList4#1"/>
    <dgm:cxn modelId="{1E13DCB9-8D1B-4BEB-BF49-E792D1DEF11A}" type="presParOf" srcId="{A37422C6-265E-4FD7-87D0-6A4E35DE1E58}" destId="{CE9BB69E-7C9E-499B-A73F-81B233D3A6F2}" srcOrd="2" destOrd="0" presId="urn:microsoft.com/office/officeart/2005/8/layout/vList4#1"/>
    <dgm:cxn modelId="{12F39089-7B22-4727-BB3D-C0B1407C40DA}" type="presParOf" srcId="{0CFEB31A-7941-42C2-8CC3-39C3B407F254}" destId="{97495B4F-D8B6-41C0-9E03-73B00BA69FD4}" srcOrd="3" destOrd="0" presId="urn:microsoft.com/office/officeart/2005/8/layout/vList4#1"/>
    <dgm:cxn modelId="{16E8F18D-F97F-4E1B-8987-C12DC73074A4}" type="presParOf" srcId="{0CFEB31A-7941-42C2-8CC3-39C3B407F254}" destId="{874ADCF9-3112-4E19-A604-4B10241B7838}" srcOrd="4" destOrd="0" presId="urn:microsoft.com/office/officeart/2005/8/layout/vList4#1"/>
    <dgm:cxn modelId="{128D8C4E-555C-47C0-B8D1-E25BB5FB04B4}" type="presParOf" srcId="{874ADCF9-3112-4E19-A604-4B10241B7838}" destId="{CDEA8678-426A-461E-8E40-66D52BFE0DB1}" srcOrd="0" destOrd="0" presId="urn:microsoft.com/office/officeart/2005/8/layout/vList4#1"/>
    <dgm:cxn modelId="{7B8ADD37-6817-4E1F-B2F0-C22A25FBE1AC}" type="presParOf" srcId="{874ADCF9-3112-4E19-A604-4B10241B7838}" destId="{E2A12DFE-BAC8-4217-AEE6-278A93F23135}" srcOrd="1" destOrd="0" presId="urn:microsoft.com/office/officeart/2005/8/layout/vList4#1"/>
    <dgm:cxn modelId="{574D7C95-C2CA-4D74-9CCD-591AA1E8FA9B}" type="presParOf" srcId="{874ADCF9-3112-4E19-A604-4B10241B7838}" destId="{5068DA74-1B63-44F0-A17A-72ABAECE4DF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117C1-B580-41E6-840B-C5FEAA073A06}" type="doc">
      <dgm:prSet loTypeId="urn:microsoft.com/office/officeart/2005/8/layout/target3" loCatId="relationship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C3E2E3D-071B-4B39-AE6D-00EB19DFB87F}">
      <dgm:prSet/>
      <dgm:spPr/>
      <dgm:t>
        <a:bodyPr/>
        <a:lstStyle/>
        <a:p>
          <a:pPr rtl="0"/>
          <a:r>
            <a:rPr lang="en-US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এন্টিভাইরাস</a:t>
          </a:r>
          <a:r>
            <a: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Update  </a:t>
          </a:r>
          <a:r>
            <a:rPr lang="en-US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কিভাবে</a:t>
          </a:r>
          <a:r>
            <a: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লেখ</a:t>
          </a:r>
          <a:r>
            <a: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। 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8552F583-31B1-4188-8A13-7573386CBB90}" type="parTrans" cxnId="{61D08CC2-AC92-446F-A3AB-8732FCF47A35}">
      <dgm:prSet/>
      <dgm:spPr/>
      <dgm:t>
        <a:bodyPr/>
        <a:lstStyle/>
        <a:p>
          <a:endParaRPr lang="en-US"/>
        </a:p>
      </dgm:t>
    </dgm:pt>
    <dgm:pt modelId="{FDA63C9D-2FF7-4355-8809-3223FCB63FCD}" type="sibTrans" cxnId="{61D08CC2-AC92-446F-A3AB-8732FCF47A35}">
      <dgm:prSet/>
      <dgm:spPr/>
      <dgm:t>
        <a:bodyPr/>
        <a:lstStyle/>
        <a:p>
          <a:endParaRPr lang="en-US"/>
        </a:p>
      </dgm:t>
    </dgm:pt>
    <dgm:pt modelId="{8B53BA0F-C44D-4BA7-88ED-32E48943BD84}" type="pres">
      <dgm:prSet presAssocID="{C09117C1-B580-41E6-840B-C5FEAA073A0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6295C0-19FE-409E-AB93-C7B8671925B2}" type="pres">
      <dgm:prSet presAssocID="{FC3E2E3D-071B-4B39-AE6D-00EB19DFB87F}" presName="circle1" presStyleLbl="node1" presStyleIdx="0" presStyleCnt="1" custLinFactNeighborX="-54026"/>
      <dgm:spPr/>
      <dgm:t>
        <a:bodyPr/>
        <a:lstStyle/>
        <a:p>
          <a:endParaRPr lang="en-US"/>
        </a:p>
      </dgm:t>
    </dgm:pt>
    <dgm:pt modelId="{5A36AB23-35DC-4DDE-85E6-BA24B51CDC53}" type="pres">
      <dgm:prSet presAssocID="{FC3E2E3D-071B-4B39-AE6D-00EB19DFB87F}" presName="space" presStyleCnt="0"/>
      <dgm:spPr/>
      <dgm:t>
        <a:bodyPr/>
        <a:lstStyle/>
        <a:p>
          <a:endParaRPr lang="en-US"/>
        </a:p>
      </dgm:t>
    </dgm:pt>
    <dgm:pt modelId="{121B6730-BAEB-4A78-B62C-AECAE68D02C9}" type="pres">
      <dgm:prSet presAssocID="{FC3E2E3D-071B-4B39-AE6D-00EB19DFB87F}" presName="rect1" presStyleLbl="alignAcc1" presStyleIdx="0" presStyleCnt="1" custLinFactNeighborX="-1638" custLinFactNeighborY="96763"/>
      <dgm:spPr/>
      <dgm:t>
        <a:bodyPr/>
        <a:lstStyle/>
        <a:p>
          <a:endParaRPr lang="en-US"/>
        </a:p>
      </dgm:t>
    </dgm:pt>
    <dgm:pt modelId="{277D039C-DEA8-42D7-80D0-61DCA44D9936}" type="pres">
      <dgm:prSet presAssocID="{FC3E2E3D-071B-4B39-AE6D-00EB19DFB87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D08CC2-AC92-446F-A3AB-8732FCF47A35}" srcId="{C09117C1-B580-41E6-840B-C5FEAA073A06}" destId="{FC3E2E3D-071B-4B39-AE6D-00EB19DFB87F}" srcOrd="0" destOrd="0" parTransId="{8552F583-31B1-4188-8A13-7573386CBB90}" sibTransId="{FDA63C9D-2FF7-4355-8809-3223FCB63FCD}"/>
    <dgm:cxn modelId="{B2CC6765-DDFA-4649-9444-E39C246932E8}" type="presOf" srcId="{FC3E2E3D-071B-4B39-AE6D-00EB19DFB87F}" destId="{121B6730-BAEB-4A78-B62C-AECAE68D02C9}" srcOrd="0" destOrd="0" presId="urn:microsoft.com/office/officeart/2005/8/layout/target3"/>
    <dgm:cxn modelId="{6DC1B35E-F75A-44E9-B8B5-82791FD2F40D}" type="presOf" srcId="{FC3E2E3D-071B-4B39-AE6D-00EB19DFB87F}" destId="{277D039C-DEA8-42D7-80D0-61DCA44D9936}" srcOrd="1" destOrd="0" presId="urn:microsoft.com/office/officeart/2005/8/layout/target3"/>
    <dgm:cxn modelId="{510A422F-F3AC-4474-8C1F-1FFDDF1EC06E}" type="presOf" srcId="{C09117C1-B580-41E6-840B-C5FEAA073A06}" destId="{8B53BA0F-C44D-4BA7-88ED-32E48943BD84}" srcOrd="0" destOrd="0" presId="urn:microsoft.com/office/officeart/2005/8/layout/target3"/>
    <dgm:cxn modelId="{B72FB9CD-3DBE-409F-A88B-3F916AD03DA7}" type="presParOf" srcId="{8B53BA0F-C44D-4BA7-88ED-32E48943BD84}" destId="{2E6295C0-19FE-409E-AB93-C7B8671925B2}" srcOrd="0" destOrd="0" presId="urn:microsoft.com/office/officeart/2005/8/layout/target3"/>
    <dgm:cxn modelId="{BFEA1723-5C45-4237-9507-8B38E21403DA}" type="presParOf" srcId="{8B53BA0F-C44D-4BA7-88ED-32E48943BD84}" destId="{5A36AB23-35DC-4DDE-85E6-BA24B51CDC53}" srcOrd="1" destOrd="0" presId="urn:microsoft.com/office/officeart/2005/8/layout/target3"/>
    <dgm:cxn modelId="{BBF3489F-424A-46C5-A5D6-0E595FEE9658}" type="presParOf" srcId="{8B53BA0F-C44D-4BA7-88ED-32E48943BD84}" destId="{121B6730-BAEB-4A78-B62C-AECAE68D02C9}" srcOrd="2" destOrd="0" presId="urn:microsoft.com/office/officeart/2005/8/layout/target3"/>
    <dgm:cxn modelId="{B0D7D53E-BB41-4087-83FA-57AEFBE7C70B}" type="presParOf" srcId="{8B53BA0F-C44D-4BA7-88ED-32E48943BD84}" destId="{277D039C-DEA8-42D7-80D0-61DCA44D993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F5294B-B7AC-416A-B2D3-396B47E324B4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22EB6D-9BE5-4B07-96E1-6750B13A244D}">
      <dgm:prSet custT="1"/>
      <dgm:spPr/>
      <dgm:t>
        <a:bodyPr/>
        <a:lstStyle/>
        <a:p>
          <a:pPr rtl="0"/>
          <a:r>
            <a:rPr lang="en-US" sz="2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কম্পিউটারের</a:t>
          </a:r>
          <a:r>
            <a: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তথ্য-উপাত্ত</a:t>
          </a:r>
          <a:r>
            <a: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ও   Software </a:t>
          </a:r>
          <a:r>
            <a:rPr lang="en-US" sz="2400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এর</a:t>
          </a:r>
          <a:r>
            <a: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en-US" sz="2400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গুরুত্ব</a:t>
          </a:r>
          <a:r>
            <a: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কর</a:t>
          </a:r>
          <a:r>
            <a:rPr lang="en-US" sz="2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। </a:t>
          </a:r>
          <a:endParaRPr lang="en-US" sz="24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D5C745B1-BBD4-4592-B69D-AD668EE57E6D}" type="parTrans" cxnId="{729D504B-895C-44E5-A54A-7EF2B7931FCB}">
      <dgm:prSet/>
      <dgm:spPr/>
      <dgm:t>
        <a:bodyPr/>
        <a:lstStyle/>
        <a:p>
          <a:endParaRPr lang="en-US"/>
        </a:p>
      </dgm:t>
    </dgm:pt>
    <dgm:pt modelId="{852A791A-F31A-495B-9643-04D17C3ADF3A}" type="sibTrans" cxnId="{729D504B-895C-44E5-A54A-7EF2B7931FCB}">
      <dgm:prSet/>
      <dgm:spPr/>
      <dgm:t>
        <a:bodyPr/>
        <a:lstStyle/>
        <a:p>
          <a:endParaRPr lang="en-US"/>
        </a:p>
      </dgm:t>
    </dgm:pt>
    <dgm:pt modelId="{A9BB5106-4215-4AEA-B938-07C2AF7677EA}" type="pres">
      <dgm:prSet presAssocID="{5AF5294B-B7AC-416A-B2D3-396B47E324B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0F773F-9F22-4D1D-ABD9-03E160D2A66E}" type="pres">
      <dgm:prSet presAssocID="{D922EB6D-9BE5-4B07-96E1-6750B13A244D}" presName="thickLine" presStyleLbl="alignNode1" presStyleIdx="0" presStyleCnt="1"/>
      <dgm:spPr/>
    </dgm:pt>
    <dgm:pt modelId="{9EA46B46-D1AC-454E-B95C-151C050E8711}" type="pres">
      <dgm:prSet presAssocID="{D922EB6D-9BE5-4B07-96E1-6750B13A244D}" presName="horz1" presStyleCnt="0"/>
      <dgm:spPr/>
    </dgm:pt>
    <dgm:pt modelId="{922C740E-9E22-4F8E-A9AE-3D938B3F06BB}" type="pres">
      <dgm:prSet presAssocID="{D922EB6D-9BE5-4B07-96E1-6750B13A244D}" presName="tx1" presStyleLbl="revTx" presStyleIdx="0" presStyleCnt="1"/>
      <dgm:spPr/>
      <dgm:t>
        <a:bodyPr/>
        <a:lstStyle/>
        <a:p>
          <a:endParaRPr lang="en-US"/>
        </a:p>
      </dgm:t>
    </dgm:pt>
    <dgm:pt modelId="{1F14E809-98F4-4C6F-A71B-EF1F57D4EAE9}" type="pres">
      <dgm:prSet presAssocID="{D922EB6D-9BE5-4B07-96E1-6750B13A244D}" presName="vert1" presStyleCnt="0"/>
      <dgm:spPr/>
    </dgm:pt>
  </dgm:ptLst>
  <dgm:cxnLst>
    <dgm:cxn modelId="{729D504B-895C-44E5-A54A-7EF2B7931FCB}" srcId="{5AF5294B-B7AC-416A-B2D3-396B47E324B4}" destId="{D922EB6D-9BE5-4B07-96E1-6750B13A244D}" srcOrd="0" destOrd="0" parTransId="{D5C745B1-BBD4-4592-B69D-AD668EE57E6D}" sibTransId="{852A791A-F31A-495B-9643-04D17C3ADF3A}"/>
    <dgm:cxn modelId="{AE033877-8E36-4253-8D12-C8E9F22842CC}" type="presOf" srcId="{5AF5294B-B7AC-416A-B2D3-396B47E324B4}" destId="{A9BB5106-4215-4AEA-B938-07C2AF7677EA}" srcOrd="0" destOrd="0" presId="urn:microsoft.com/office/officeart/2008/layout/LinedList"/>
    <dgm:cxn modelId="{D09D408A-5768-4351-9005-E27FE880FC97}" type="presOf" srcId="{D922EB6D-9BE5-4B07-96E1-6750B13A244D}" destId="{922C740E-9E22-4F8E-A9AE-3D938B3F06BB}" srcOrd="0" destOrd="0" presId="urn:microsoft.com/office/officeart/2008/layout/LinedList"/>
    <dgm:cxn modelId="{63F08EEC-9DD9-4A94-AFD0-2FBA881575BB}" type="presParOf" srcId="{A9BB5106-4215-4AEA-B938-07C2AF7677EA}" destId="{4D0F773F-9F22-4D1D-ABD9-03E160D2A66E}" srcOrd="0" destOrd="0" presId="urn:microsoft.com/office/officeart/2008/layout/LinedList"/>
    <dgm:cxn modelId="{28EB905D-4EBA-4F1E-8013-D850C73250E4}" type="presParOf" srcId="{A9BB5106-4215-4AEA-B938-07C2AF7677EA}" destId="{9EA46B46-D1AC-454E-B95C-151C050E8711}" srcOrd="1" destOrd="0" presId="urn:microsoft.com/office/officeart/2008/layout/LinedList"/>
    <dgm:cxn modelId="{DF393B25-CBB3-4B8E-958C-229B0AE5342A}" type="presParOf" srcId="{9EA46B46-D1AC-454E-B95C-151C050E8711}" destId="{922C740E-9E22-4F8E-A9AE-3D938B3F06BB}" srcOrd="0" destOrd="0" presId="urn:microsoft.com/office/officeart/2008/layout/LinedList"/>
    <dgm:cxn modelId="{603EA731-C436-43BD-8ED3-48C23B81C159}" type="presParOf" srcId="{9EA46B46-D1AC-454E-B95C-151C050E8711}" destId="{1F14E809-98F4-4C6F-A71B-EF1F57D4EAE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54F8CF-B626-4ACF-B392-07E2193FDA06}">
      <dsp:nvSpPr>
        <dsp:cNvPr id="0" name=""/>
        <dsp:cNvSpPr/>
      </dsp:nvSpPr>
      <dsp:spPr>
        <a:xfrm>
          <a:off x="0" y="65243"/>
          <a:ext cx="7620000" cy="123031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r>
            <a:rPr lang="bn-BD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) </a:t>
          </a:r>
          <a:r>
            <a:rPr lang="en-US" sz="2900" kern="1200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r>
            <a:rPr lang="en-US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900" kern="1200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এন্টিভাইরাস</a:t>
          </a:r>
          <a:r>
            <a:rPr lang="en-US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</a:t>
          </a:r>
          <a:r>
            <a:rPr lang="en-US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ব্যাখ্যা</a:t>
          </a:r>
          <a:endParaRPr lang="en-US" sz="2900" kern="1200" dirty="0" smtClean="0">
            <a:solidFill>
              <a:srgbClr val="D75B0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r>
            <a:rPr lang="bn-BD" sz="2900" kern="1200" dirty="0" smtClean="0">
              <a:solidFill>
                <a:srgbClr val="D75B0F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 পারবে;</a:t>
          </a:r>
          <a:endParaRPr lang="en-US" sz="2900" kern="1200" dirty="0"/>
        </a:p>
      </dsp:txBody>
      <dsp:txXfrm>
        <a:off x="1647031" y="65243"/>
        <a:ext cx="5972968" cy="1230312"/>
      </dsp:txXfrm>
    </dsp:sp>
    <dsp:sp modelId="{F7F8A218-8775-49FF-AFDC-70D47035E4D1}">
      <dsp:nvSpPr>
        <dsp:cNvPr id="0" name=""/>
        <dsp:cNvSpPr/>
      </dsp:nvSpPr>
      <dsp:spPr>
        <a:xfrm>
          <a:off x="123031" y="123031"/>
          <a:ext cx="1524000" cy="9842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6D5C2-A3E2-41D0-A51B-985F3A5E8E0A}">
      <dsp:nvSpPr>
        <dsp:cNvPr id="0" name=""/>
        <dsp:cNvSpPr/>
      </dsp:nvSpPr>
      <dsp:spPr>
        <a:xfrm>
          <a:off x="0" y="1353343"/>
          <a:ext cx="7620000" cy="1230312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  <a:r>
            <a:rPr lang="bn-BD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r>
            <a:rPr lang="bn-BD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)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আইসিটি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পণ্যে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ভাইরাস</a:t>
          </a:r>
          <a:endParaRPr lang="en-US" sz="2900" kern="1200" dirty="0" smtClean="0">
            <a:solidFill>
              <a:srgbClr val="BE12AA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  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সনাক্ত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2900" kern="12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rPr>
            <a:t>;</a:t>
          </a:r>
          <a:endParaRPr lang="en-US" sz="2900" kern="1200" dirty="0"/>
        </a:p>
      </dsp:txBody>
      <dsp:txXfrm>
        <a:off x="1647031" y="1353343"/>
        <a:ext cx="5972968" cy="1230312"/>
      </dsp:txXfrm>
    </dsp:sp>
    <dsp:sp modelId="{19FAA3A6-3190-4424-A1BB-A1C50DABFF15}">
      <dsp:nvSpPr>
        <dsp:cNvPr id="0" name=""/>
        <dsp:cNvSpPr/>
      </dsp:nvSpPr>
      <dsp:spPr>
        <a:xfrm>
          <a:off x="123031" y="1476374"/>
          <a:ext cx="1524000" cy="9842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A8678-426A-461E-8E40-66D52BFE0DB1}">
      <dsp:nvSpPr>
        <dsp:cNvPr id="0" name=""/>
        <dsp:cNvSpPr/>
      </dsp:nvSpPr>
      <dsp:spPr>
        <a:xfrm>
          <a:off x="0" y="2706687"/>
          <a:ext cx="7620000" cy="1230312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r>
            <a:rPr lang="bn-BD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r>
            <a:rPr lang="en-US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এন্টিভাইরাসের</a:t>
          </a:r>
          <a:r>
            <a:rPr lang="en-US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জানতে</a:t>
          </a:r>
          <a:r>
            <a:rPr lang="en-US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9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29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2900" kern="1200" dirty="0">
            <a:solidFill>
              <a:schemeClr val="bg1"/>
            </a:solidFill>
          </a:endParaRPr>
        </a:p>
      </dsp:txBody>
      <dsp:txXfrm>
        <a:off x="1647031" y="2706687"/>
        <a:ext cx="5972968" cy="1230312"/>
      </dsp:txXfrm>
    </dsp:sp>
    <dsp:sp modelId="{E2A12DFE-BAC8-4217-AEE6-278A93F23135}">
      <dsp:nvSpPr>
        <dsp:cNvPr id="0" name=""/>
        <dsp:cNvSpPr/>
      </dsp:nvSpPr>
      <dsp:spPr>
        <a:xfrm>
          <a:off x="123031" y="2829718"/>
          <a:ext cx="1524000" cy="98424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DCEE-9474-4DA1-B3EB-840F345D0B5F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65F9D-7AE3-4F0F-8F4F-6F4A9AEA2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68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36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752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23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799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20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784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71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593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358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5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429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053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60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564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75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6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97136-F70F-49D4-A1F6-98B64E0C64C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9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7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5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513"/>
            <a:ext cx="9220201" cy="68732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50450" y="1447800"/>
            <a:ext cx="6629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endParaRPr lang="bn-IN" sz="5400" dirty="0" smtClean="0">
              <a:solidFill>
                <a:srgbClr val="FF0000"/>
              </a:solidFill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7030A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5400" dirty="0" smtClean="0">
                <a:solidFill>
                  <a:srgbClr val="00B05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endParaRPr lang="en-US" sz="5400" dirty="0">
              <a:solidFill>
                <a:srgbClr val="FF0000"/>
              </a:solidFill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2" descr="D:\Flower\hjhjhjhj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21" y="2463421"/>
            <a:ext cx="1956179" cy="19561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Flower\hjhjhjhj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1956179" cy="19561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21813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 pattern="recta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24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29000" y="457200"/>
            <a:ext cx="4156907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3074" name="Picture 2" descr="D:\New folder (2)\drrrrrrrrrrrr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2175681" cy="11391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New folder (2)\hffghfh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2024619" cy="19948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62000" y="1905000"/>
            <a:ext cx="160492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ডিভিডি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990600" y="3886200"/>
            <a:ext cx="132440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2212" y="6015335"/>
            <a:ext cx="14237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</a:t>
            </a:r>
            <a:endParaRPr lang="en-US" sz="2400" dirty="0"/>
          </a:p>
        </p:txBody>
      </p:sp>
      <p:pic>
        <p:nvPicPr>
          <p:cNvPr id="3077" name="Picture 5" descr="D:\New folder (2)\kgjgjjghj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620607"/>
            <a:ext cx="5257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ড্রাইভ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যেকোনভাবে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ভাইরাসযুক্ত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ভাইরাসমুক্ত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চালালে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ফাইলের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যন্ত্রটির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করলেও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ভাইরাসটি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ভাইরাসমুক্ত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চালালেও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তাৎক্ষণিকভাবে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প্রোগ্রম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ফাইলকে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গ্রাস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ফাইলগুলিকে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382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build="allAtOnce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365171"/>
            <a:ext cx="8686800" cy="38164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en-US" sz="20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প্রোগাম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Open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মেমোরি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দেখাচ্ছে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অপ্রত্যাশিত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প্রদশিত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ইনস্টলের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endParaRPr lang="en-US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endParaRPr lang="en-US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Blip>
                <a:blip r:embed="rId4"/>
              </a:buBlip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শাট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ডাউন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ফোল্ডারে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421621"/>
            <a:ext cx="7343677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লক্ষণসমুহ</a:t>
            </a:r>
            <a:r>
              <a:rPr lang="en-US" sz="32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3531264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2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19200" y="3157006"/>
            <a:ext cx="6173485" cy="2400657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মুছে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20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‍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Corrupt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2000" dirty="0" smtClean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আচমকা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অবাঞ্ছিত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ধীরগতি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439929" y="2286000"/>
            <a:ext cx="4884671" cy="52322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1027" name="Picture 3" descr="D:\New folder (2)\bnnnnnnnnnnnnnnn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131" y="221196"/>
            <a:ext cx="1279881" cy="1841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9911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2" y="0"/>
            <a:ext cx="9143999" cy="6873241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68458" y="1118949"/>
            <a:ext cx="6203942" cy="40626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নির্মুল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ইউটিলিটি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আবিস্কৃক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Update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হালনাগাদ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(Update)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করা,ইত্যাদি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18174" y="381000"/>
            <a:ext cx="4224233" cy="646331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297269"/>
            <a:ext cx="8001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আজকাল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বিন্যমূল্যে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ডাউনলোড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ইনস্টল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যন্ত্রপাতির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অনেকাংশ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889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2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3307" y="1960261"/>
            <a:ext cx="5429893" cy="230832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Blip>
                <a:blip r:embed="rId3"/>
              </a:buBlip>
            </a:pPr>
            <a:r>
              <a:rPr lang="en-US" b="1" i="1" dirty="0" err="1" smtClean="0">
                <a:solidFill>
                  <a:srgbClr val="BE1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এভিজি</a:t>
            </a:r>
            <a:r>
              <a:rPr lang="en-US" b="1" i="1" dirty="0" smtClean="0">
                <a:solidFill>
                  <a:srgbClr val="BE1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 smtClean="0">
                <a:solidFill>
                  <a:srgbClr val="BE1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b="1" i="1" dirty="0" smtClean="0">
                <a:solidFill>
                  <a:srgbClr val="BE1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 smtClean="0">
                <a:solidFill>
                  <a:srgbClr val="BE1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b="1" i="1" dirty="0" smtClean="0">
                <a:solidFill>
                  <a:srgbClr val="BE12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www.avg.com)</a:t>
            </a:r>
          </a:p>
          <a:p>
            <a:pPr marL="285750" indent="-285750">
              <a:lnSpc>
                <a:spcPct val="200000"/>
              </a:lnSpc>
              <a:buBlip>
                <a:blip r:embed="rId3"/>
              </a:buBlip>
            </a:pP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এভিরা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(www.avira.com)</a:t>
            </a:r>
          </a:p>
          <a:p>
            <a:pPr marL="285750" indent="-285750">
              <a:lnSpc>
                <a:spcPct val="200000"/>
              </a:lnSpc>
              <a:buBlip>
                <a:blip r:embed="rId3"/>
              </a:buBlip>
            </a:pP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এভাস্ট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(www.avast.com),  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801469"/>
            <a:ext cx="73914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24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ডাউনলোড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2400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3820591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90600" y="2506682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সিডি,ডিক্স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কপিকৃত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ডাউনলোড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আপডেট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প্রতিদিনের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ডিক্স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ড্রাইভে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ব্যাকআপ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সতর্কতা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সন্দেহভাজন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BE12AA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5549" y="1639669"/>
            <a:ext cx="8534400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যন্ত্রগুলোকে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পদ্ধতিগুলো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2000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dirty="0"/>
          </a:p>
        </p:txBody>
      </p:sp>
      <p:pic>
        <p:nvPicPr>
          <p:cNvPr id="1026" name="Picture 2" descr="D:\New folder (2)\vxcvxvxvx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027" y="82517"/>
            <a:ext cx="1535373" cy="15353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20736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2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600" y="2057400"/>
            <a:ext cx="2273379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1.ভাইরাস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133600" y="2961526"/>
            <a:ext cx="2866490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2.এন্টিভাইরাস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133600" y="3886200"/>
            <a:ext cx="5537093" cy="5847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2.ডেটা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Corrupt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270289" y="533400"/>
            <a:ext cx="2866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146" name="Picture 2" descr="C:\Users\B.C.C-1\Desktop\wrrww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5180"/>
            <a:ext cx="1076325" cy="9715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B.C.C-1\Desktop\wrrww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52" y="485180"/>
            <a:ext cx="1076325" cy="9715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57894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2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="" xmlns:p14="http://schemas.microsoft.com/office/powerpoint/2010/main" val="3363522142"/>
              </p:ext>
            </p:extLst>
          </p:nvPr>
        </p:nvGraphicFramePr>
        <p:xfrm>
          <a:off x="1371600" y="2286000"/>
          <a:ext cx="6680034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 rot="523565">
            <a:off x="2906347" y="228600"/>
            <a:ext cx="36936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b="1" cap="none" spc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cap="none" spc="0" dirty="0" err="1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b="1" cap="none" spc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b="1" cap="none" spc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C:\Users\B.C.C-1\Desktop\yryrtyryrt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02" y="381000"/>
            <a:ext cx="1731038" cy="8929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B.C.C-1\Desktop\yryrtyryrt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193" y="381000"/>
            <a:ext cx="1731038" cy="8929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57894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814" y="-4709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7950" y="304800"/>
            <a:ext cx="786025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6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b="1" dirty="0">
              <a:ln/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7950" y="1524000"/>
            <a:ext cx="3550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(1)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ভাইরাসে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9703" y="2209800"/>
            <a:ext cx="2201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11887" y="1985665"/>
            <a:ext cx="1917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dirty="0">
                <a:latin typeface="NikoshBAN" pitchFamily="2" charset="0"/>
                <a:cs typeface="NikoshBAN" pitchFamily="2" charset="0"/>
              </a:rPr>
              <a:t>(খ)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23587" y="2976265"/>
            <a:ext cx="2709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748931" y="2743200"/>
            <a:ext cx="31758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7950" y="3816824"/>
            <a:ext cx="3440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(2) Update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2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4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1600" y="4495800"/>
            <a:ext cx="2401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(ক) Software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ফেলা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88087" y="4476298"/>
            <a:ext cx="2375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dirty="0">
                <a:latin typeface="NikoshBAN" pitchFamily="2" charset="0"/>
                <a:cs typeface="NikoshBAN" pitchFamily="2" charset="0"/>
              </a:rPr>
              <a:t>(খ) Software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ইন্টল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1600" y="5334000"/>
            <a:ext cx="2893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(গ) Software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হালনাগদ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86200" y="5345668"/>
            <a:ext cx="3874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	(ঘ) Software remove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 rot="232985">
            <a:off x="4528075" y="2667000"/>
            <a:ext cx="3549125" cy="9144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232985">
            <a:off x="941289" y="5096302"/>
            <a:ext cx="3549125" cy="91440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2907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524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New folder (2)\dssfgsdfsf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678" y="95265"/>
            <a:ext cx="2720322" cy="22669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808453147"/>
              </p:ext>
            </p:extLst>
          </p:nvPr>
        </p:nvGraphicFramePr>
        <p:xfrm>
          <a:off x="1350949" y="4267200"/>
          <a:ext cx="7488251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0" y="2895600"/>
            <a:ext cx="26436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8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076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m.r.joy\Desktop\com  PICTURE\mominul\MOMINUL ISLAM ID 03, 2011\flower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8885"/>
            <a:ext cx="8686800" cy="6609115"/>
          </a:xfrm>
          <a:prstGeom prst="star6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996440" y="210312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98088"/>
            <a:ext cx="4636395" cy="307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21316" y="2800064"/>
            <a:ext cx="6275762" cy="3779758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BD" sz="36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endParaRPr lang="en-US" sz="3600" b="1" u="sng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b="1" u="sng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মোঃ জিয়াউল হক 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কম্পিউটার )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নর্থ বেঙ্গল সুগার মিলস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হাই স্কুল 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গোপালপুর , লালপুর নাটোর ।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88" t="11742" r="22682" b="12782"/>
          <a:stretch/>
        </p:blipFill>
        <p:spPr>
          <a:xfrm>
            <a:off x="565816" y="95662"/>
            <a:ext cx="2558384" cy="27576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="" xmlns:p14="http://schemas.microsoft.com/office/powerpoint/2010/main" val="22901850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92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685801"/>
            <a:ext cx="8001000" cy="280076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8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7171" name="Picture 3" descr="K:\Flower\tretweter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86200"/>
            <a:ext cx="24384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softRound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6002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584537"/>
            <a:ext cx="3810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000" b="1" dirty="0">
              <a:ln w="11430"/>
              <a:solidFill>
                <a:srgbClr val="66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7772400" cy="19389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 </a:t>
            </a:r>
            <a:r>
              <a:rPr lang="en-US" sz="4000" b="1" dirty="0" err="1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bn-BD" sz="4000" b="1" dirty="0" smtClean="0">
              <a:ln w="11430"/>
              <a:solidFill>
                <a:srgbClr val="99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b="1" dirty="0" err="1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তথ্যও</a:t>
            </a:r>
            <a:r>
              <a:rPr lang="en-US" sz="40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4000" b="1" dirty="0" smtClean="0">
              <a:ln w="11430"/>
              <a:solidFill>
                <a:srgbClr val="99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৪০মিঃ </a:t>
            </a:r>
            <a:endParaRPr lang="en-US" sz="4000" b="1" dirty="0">
              <a:ln w="11430"/>
              <a:solidFill>
                <a:srgbClr val="99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B.C.C-1\Desktop\power\86764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9" y="-1551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00200" y="162580"/>
            <a:ext cx="5646097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চেষ্ঠা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Picture 2" descr="D:\New folder (2)\indexবাবাব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76" y="688755"/>
            <a:ext cx="3240924" cy="28926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New folder (2)\ও্ররর্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90" y="3630304"/>
            <a:ext cx="3068110" cy="24656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New folder (2)\ওর্রওর্র্র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79143"/>
            <a:ext cx="4137485" cy="27784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Documents and Settings\Administrator.PATHOLOGY-XP\Desktop\জটচজটজট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746" y="3810000"/>
            <a:ext cx="3381054" cy="23792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667000" y="6134639"/>
            <a:ext cx="3733800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সংক্রমিত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639292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C:\Users\B.C.C-1\Desktop\power\86764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9" y="-1551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94535" y="162580"/>
            <a:ext cx="1891865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6" name="Picture 2" descr="C:\Recycled\Dc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05" y="685800"/>
            <a:ext cx="2893243" cy="22098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D:\New folder (2)\বাবা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469" y="3313634"/>
            <a:ext cx="3276600" cy="21735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D:\New folder (2)\রিওেরওরেওরওরওরও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05" y="678123"/>
            <a:ext cx="4166864" cy="244607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" descr="D:\New folder (2)\্রর্রর্রর্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05" y="3276600"/>
            <a:ext cx="3810000" cy="2286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357145" y="5720687"/>
            <a:ext cx="2486579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প্রতিষেধক</a:t>
            </a:r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নিচ্ছে</a:t>
            </a:r>
            <a:endParaRPr lang="en-US" sz="4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4355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New folder (2)\ertttttttttttttttt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551602" cy="6074471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4" name="Rectangle 3"/>
          <p:cNvSpPr/>
          <p:nvPr/>
        </p:nvSpPr>
        <p:spPr>
          <a:xfrm rot="2958877">
            <a:off x="3656931" y="2001362"/>
            <a:ext cx="22025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 rot="20139381">
            <a:off x="4067967" y="382381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 rot="20345500">
            <a:off x="3304870" y="4900886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bn-BD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Cloud Callout 20"/>
          <p:cNvSpPr/>
          <p:nvPr/>
        </p:nvSpPr>
        <p:spPr>
          <a:xfrm rot="1287137">
            <a:off x="6038802" y="378189"/>
            <a:ext cx="2561758" cy="2753953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76730" y="2967335"/>
            <a:ext cx="7590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এন্টিভাইরাস</a:t>
            </a:r>
            <a:endParaRPr lang="en-US" sz="5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6957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9" y="-1551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Recycled\Dc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28" y="228600"/>
            <a:ext cx="1456394" cy="1090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Recycled\Dc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006" y="228600"/>
            <a:ext cx="1456394" cy="1090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483113051"/>
              </p:ext>
            </p:extLst>
          </p:nvPr>
        </p:nvGraphicFramePr>
        <p:xfrm>
          <a:off x="533400" y="1600200"/>
          <a:ext cx="76200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Rectangle 7"/>
          <p:cNvSpPr/>
          <p:nvPr/>
        </p:nvSpPr>
        <p:spPr>
          <a:xfrm>
            <a:off x="2590800" y="381000"/>
            <a:ext cx="3655167" cy="646331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none" spc="0" dirty="0" err="1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cap="none" spc="0" dirty="0" smtClean="0">
                <a:ln/>
                <a:solidFill>
                  <a:schemeClr val="accent3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996348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9" y="-15511"/>
            <a:ext cx="9143999" cy="68732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B.C.C-1\Desktop\power\867646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455" y="-15241"/>
            <a:ext cx="9143999" cy="6873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1524000"/>
            <a:ext cx="8839200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উপাত্তকে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সাধরণত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endParaRPr lang="en-US" sz="2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তথ্য-উপাত্তকে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গোটা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sz="2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যন্ত্রকে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সংক্রমিত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অচল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করে।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Virus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Vital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NikoshBAN" panose="02000000000000000000" pitchFamily="2" charset="0"/>
              </a:rPr>
              <a:t>I</a:t>
            </a:r>
            <a:r>
              <a:rPr lang="en-US" sz="2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nformation and Resources Under Siege।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তথ্যসমুহ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প্রাণীদেহে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আক্রমণের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ভাইরাসগুলো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বুট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ডিস্কের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বুট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সেক্টরকে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2054" name="Picture 6" descr="D:\New folder (2)\bcbcbcbc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864427" cy="1597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457200"/>
            <a:ext cx="199926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b="1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562600" y="685800"/>
            <a:ext cx="1295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57400" y="762000"/>
            <a:ext cx="1371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200" y="5029200"/>
            <a:ext cx="8985343" cy="9694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স্টোন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(Stone),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ভিয়েনা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Vienna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সিআইএইচ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(CIH),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ফোল্ডার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(Folder),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টারজান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হর্স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Torjan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Horse)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dirty="0">
                <a:solidFill>
                  <a:srgbClr val="BE12AA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  <p:pic>
        <p:nvPicPr>
          <p:cNvPr id="12" name="Picture 2" descr="D:\New folder (2)\indexই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600200" cy="11939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D:\New folder (2)\bbbbbbbbbbbbbbbbbbbb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62400"/>
            <a:ext cx="1611667" cy="16907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93496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457200"/>
            <a:ext cx="8305800" cy="5867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609600"/>
            <a:ext cx="4343400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এ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ন্টি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: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295400"/>
            <a:ext cx="7086600" cy="3416320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কম্পিউটার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বা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আইসিটি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যন্ত্রের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।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প্রতিষেধক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হলো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এন্টি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।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সিস্টেম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দ্বার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আক্রান্ত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হলে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আক্রমন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থেকে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রক্ষা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এন্টিভাইরাস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ইউটিলিটি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ব্যবহার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করা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হয়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।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ইউটিলিটিগুলো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প্রথমে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আক্রান্ত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কম্পিউটারের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চিহ্নের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সাথে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যেসব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পরিচিত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সেগুলোর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মিলকরণ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করে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।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এন্টিভাইরাস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সফটওয়্যার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তার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পূর্বজ্ঞান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ব্যবহার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করে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সংক্রমিত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অবস্থান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থেকে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প্রোগ্রামকে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মেরামত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করে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।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কয়েকটি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এন্টি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ভাইরাসের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নাম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: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এভাস্ট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,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এভিরা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.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এভিজি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নরটন,পান্ডা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ইত্যাদি</a:t>
            </a: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onnyBanglaMJ" pitchFamily="2" charset="0"/>
                <a:cs typeface="TonnyBanglaMJ" pitchFamily="2" charset="0"/>
              </a:rPr>
              <a:t>।</a:t>
            </a:r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844</Words>
  <Application>Microsoft Office PowerPoint</Application>
  <PresentationFormat>On-screen Show (4:3)</PresentationFormat>
  <Paragraphs>110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B.C.C-1</dc:creator>
  <cp:lastModifiedBy>Ziaul</cp:lastModifiedBy>
  <cp:revision>204</cp:revision>
  <dcterms:created xsi:type="dcterms:W3CDTF">2015-01-11T05:57:29Z</dcterms:created>
  <dcterms:modified xsi:type="dcterms:W3CDTF">2017-09-21T00:48:24Z</dcterms:modified>
</cp:coreProperties>
</file>